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: натуральный обмен (корову на курицу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63" y="175870"/>
            <a:ext cx="6164477" cy="549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Картинки по запросу картинка  обмен товар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6" y="2141838"/>
            <a:ext cx="5145429" cy="4390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037" y="175870"/>
            <a:ext cx="3521440" cy="7982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«Аукцион»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6" y="268888"/>
            <a:ext cx="4569489" cy="327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81" y="425407"/>
            <a:ext cx="6331101" cy="4220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37" y="3138616"/>
            <a:ext cx="5884677" cy="360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2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то росииских рублей копе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9" y="276512"/>
            <a:ext cx="4605311" cy="2853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Фото росииских рублей копе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29" y="160338"/>
            <a:ext cx="4772767" cy="2746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Фото росииских рублей копе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66" y="3002054"/>
            <a:ext cx="5670691" cy="378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5" y="3304855"/>
            <a:ext cx="5582422" cy="3303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то руб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3" y="129191"/>
            <a:ext cx="4811841" cy="27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Фото руб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1" y="1200042"/>
            <a:ext cx="7897598" cy="55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8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Фото руб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17" y="69137"/>
            <a:ext cx="9798909" cy="6626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Фото руб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34" y="0"/>
            <a:ext cx="9798909" cy="6626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1" y="71351"/>
            <a:ext cx="8415772" cy="4731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Фото банка где хранятся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11" y="4116388"/>
            <a:ext cx="4666306" cy="2646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рулетка"/>
          <p:cNvSpPr>
            <a:spLocks noChangeAspect="1" noChangeArrowheads="1"/>
          </p:cNvSpPr>
          <p:nvPr/>
        </p:nvSpPr>
        <p:spPr bwMode="auto">
          <a:xfrm>
            <a:off x="155574" y="-144463"/>
            <a:ext cx="2237025" cy="22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инки по запросу рулетка"/>
          <p:cNvSpPr>
            <a:spLocks noChangeAspect="1" noChangeArrowheads="1"/>
          </p:cNvSpPr>
          <p:nvPr/>
        </p:nvSpPr>
        <p:spPr bwMode="auto">
          <a:xfrm>
            <a:off x="155574" y="-3394453"/>
            <a:ext cx="3554779" cy="35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56" y="130512"/>
            <a:ext cx="6727488" cy="67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952206" y="1907178"/>
            <a:ext cx="718456" cy="7445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98628">
            <a:off x="6775055" y="549915"/>
            <a:ext cx="781328" cy="6267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rot="6494952">
            <a:off x="4519748" y="574766"/>
            <a:ext cx="836023" cy="940526"/>
          </a:xfrm>
          <a:prstGeom prst="rt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авильный пятиугольник 40"/>
          <p:cNvSpPr/>
          <p:nvPr/>
        </p:nvSpPr>
        <p:spPr>
          <a:xfrm rot="4450496">
            <a:off x="8341945" y="2258268"/>
            <a:ext cx="910783" cy="649876"/>
          </a:xfrm>
          <a:prstGeom prst="pent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2926078" y="4454433"/>
            <a:ext cx="943139" cy="809897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есятиугольник 43"/>
          <p:cNvSpPr/>
          <p:nvPr/>
        </p:nvSpPr>
        <p:spPr>
          <a:xfrm>
            <a:off x="4558935" y="5630091"/>
            <a:ext cx="862149" cy="888273"/>
          </a:xfrm>
          <a:prstGeom prst="decagon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енадцатиугольник 44"/>
          <p:cNvSpPr/>
          <p:nvPr/>
        </p:nvSpPr>
        <p:spPr>
          <a:xfrm>
            <a:off x="6818811" y="5656217"/>
            <a:ext cx="914400" cy="914400"/>
          </a:xfrm>
          <a:prstGeom prst="dodecagon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омб 45"/>
          <p:cNvSpPr/>
          <p:nvPr/>
        </p:nvSpPr>
        <p:spPr>
          <a:xfrm>
            <a:off x="8373292" y="3696789"/>
            <a:ext cx="914400" cy="91440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Картинки по запросу объемные буквы из бумаги шабло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34634" y="461559"/>
            <a:ext cx="1011815" cy="167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У</a:t>
            </a:r>
            <a:endParaRPr lang="ru-RU" sz="9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0132" y="1823609"/>
            <a:ext cx="1309815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9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7069" y="3299358"/>
            <a:ext cx="832219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9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0114" y="4793430"/>
            <a:ext cx="1210588" cy="167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lang="ru-RU" sz="9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Картинки по запросу Фото руб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68" y="4284617"/>
            <a:ext cx="3071341" cy="2416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Фото банка где хранятся день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4" y="155363"/>
            <a:ext cx="10978874" cy="6492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7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Aparajita</vt:lpstr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«Аукцион»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2017-11-14T10:43:42Z</dcterms:created>
  <dcterms:modified xsi:type="dcterms:W3CDTF">2019-05-05T05:07:37Z</dcterms:modified>
</cp:coreProperties>
</file>